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3" r:id="rId5"/>
    <p:sldId id="265" r:id="rId6"/>
    <p:sldId id="266" r:id="rId7"/>
    <p:sldId id="268" r:id="rId8"/>
    <p:sldId id="270" r:id="rId9"/>
    <p:sldId id="271" r:id="rId10"/>
    <p:sldId id="276" r:id="rId11"/>
    <p:sldId id="277" r:id="rId12"/>
    <p:sldId id="281" r:id="rId13"/>
    <p:sldId id="278" r:id="rId14"/>
    <p:sldId id="280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631-3817-44D7-9176-43A4159FA38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02-0631-4F43-89BA-37C5F722A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631-3817-44D7-9176-43A4159FA38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02-0631-4F43-89BA-37C5F722A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631-3817-44D7-9176-43A4159FA38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02-0631-4F43-89BA-37C5F722A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631-3817-44D7-9176-43A4159FA38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02-0631-4F43-89BA-37C5F722A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631-3817-44D7-9176-43A4159FA38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02-0631-4F43-89BA-37C5F722A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631-3817-44D7-9176-43A4159FA38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02-0631-4F43-89BA-37C5F722A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631-3817-44D7-9176-43A4159FA38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02-0631-4F43-89BA-37C5F722A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631-3817-44D7-9176-43A4159FA38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02-0631-4F43-89BA-37C5F722A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631-3817-44D7-9176-43A4159FA38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02-0631-4F43-89BA-37C5F722A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631-3817-44D7-9176-43A4159FA38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18402-0631-4F43-89BA-37C5F722A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8631-3817-44D7-9176-43A4159FA38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F18402-0631-4F43-89BA-37C5F722AB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6F8631-3817-44D7-9176-43A4159FA38A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F18402-0631-4F43-89BA-37C5F722AB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11.postila.ru/data/5b/19/48/25/5b194825bf2193a8d950e44375e251c2ffe58bb9a0afe8efbf83d058d3a3798f.png"/>
          <p:cNvPicPr>
            <a:picLocks noChangeAspect="1" noChangeArrowheads="1"/>
          </p:cNvPicPr>
          <p:nvPr/>
        </p:nvPicPr>
        <p:blipFill>
          <a:blip r:embed="rId2" cstate="print"/>
          <a:srcRect t="9468" b="9009"/>
          <a:stretch>
            <a:fillRect/>
          </a:stretch>
        </p:blipFill>
        <p:spPr bwMode="auto">
          <a:xfrm>
            <a:off x="683568" y="548680"/>
            <a:ext cx="7704856" cy="41044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324433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МОИ ПРАВА И ОБЯЗАННОСТИ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817" y="5020197"/>
            <a:ext cx="81443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Ремонтненский район </a:t>
            </a:r>
          </a:p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Муниципальное бюджетное общеобразовательное учреждение Валуевская средняя школа </a:t>
            </a:r>
          </a:p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Матвеева Анастасия Ивановна, 8 класс 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ds04.infourok.ru/uploads/ex/0d12/0004db89-83b989d1/hello_html_49be1341.png"/>
          <p:cNvPicPr>
            <a:picLocks noChangeAspect="1" noChangeArrowheads="1"/>
          </p:cNvPicPr>
          <p:nvPr/>
        </p:nvPicPr>
        <p:blipFill>
          <a:blip r:embed="rId2" cstate="print"/>
          <a:srcRect l="1607" t="8033" b="7625"/>
          <a:stretch>
            <a:fillRect/>
          </a:stretch>
        </p:blipFill>
        <p:spPr bwMode="auto">
          <a:xfrm>
            <a:off x="0" y="-94619"/>
            <a:ext cx="9612560" cy="6952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324528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</a:t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</a:t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ru-RU" sz="4900" dirty="0" smtClean="0">
                <a:solidFill>
                  <a:srgbClr val="FF0000"/>
                </a:solidFill>
              </a:rPr>
              <a:t>Обязанности детей </a:t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     в Конституции РФ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8498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3691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3" y="404664"/>
            <a:ext cx="5836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8640"/>
            <a:ext cx="889248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4000" dirty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412776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 корреспондирует, какими обязанностями и степенью ответственности наделены несовершеннолетние дети в России.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Picture 6" descr="http://beauty.mypartnershop.ru/pictures/1014662579.jpg"/>
          <p:cNvPicPr>
            <a:picLocks noChangeAspect="1" noChangeArrowheads="1"/>
          </p:cNvPicPr>
          <p:nvPr/>
        </p:nvPicPr>
        <p:blipFill>
          <a:blip r:embed="rId3" cstate="print"/>
          <a:srcRect b="2360"/>
          <a:stretch>
            <a:fillRect/>
          </a:stretch>
        </p:blipFill>
        <p:spPr bwMode="auto">
          <a:xfrm>
            <a:off x="2555776" y="3203207"/>
            <a:ext cx="2376264" cy="3391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900igr.net/up/datai/79200/0003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515" cy="6944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908720"/>
            <a:ext cx="6984776" cy="2664296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</a:t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</a:t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                           </a:t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4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Каждый ребенок обязан</a:t>
            </a:r>
            <a:br>
              <a:rPr lang="ru-RU" sz="4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получить основное общее</a:t>
            </a:r>
            <a:br>
              <a:rPr lang="ru-RU" sz="4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образование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8498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3691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04664"/>
            <a:ext cx="5836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8640"/>
            <a:ext cx="889248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4000" dirty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7892" name="Picture 4" descr="http://matvsos.edusite.ru/images/attesta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08920"/>
            <a:ext cx="5601764" cy="4044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ds04.infourok.ru/uploads/ex/0d12/0004db89-83b989d1/hello_html_49be1341.png"/>
          <p:cNvPicPr>
            <a:picLocks noChangeAspect="1" noChangeArrowheads="1"/>
          </p:cNvPicPr>
          <p:nvPr/>
        </p:nvPicPr>
        <p:blipFill>
          <a:blip r:embed="rId2" cstate="print"/>
          <a:srcRect l="1607" t="8033" b="7625"/>
          <a:stretch>
            <a:fillRect/>
          </a:stretch>
        </p:blipFill>
        <p:spPr bwMode="auto">
          <a:xfrm>
            <a:off x="0" y="-94619"/>
            <a:ext cx="9612560" cy="6952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6840760" cy="5013176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</a:t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</a:t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                           </a:t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4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Каждый ребенок обязан</a:t>
            </a:r>
            <a:br>
              <a:rPr lang="ru-RU" sz="4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соблюдать устав образовательного учреждения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8498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3691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04664"/>
            <a:ext cx="5836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8640"/>
            <a:ext cx="889248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4000" dirty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3010" name="Picture 2" descr="http://orenschool71.ucoz.ru/kartinka_ust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84984"/>
            <a:ext cx="3515951" cy="3294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900igr.net/up/datai/79200/0003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515" cy="6944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908720"/>
            <a:ext cx="6984776" cy="2664296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</a:t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</a:t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                           </a:t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4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Каждый ребенок обязан</a:t>
            </a:r>
            <a:br>
              <a:rPr lang="ru-RU" sz="4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соблюдать правила поведения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8498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3691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04664"/>
            <a:ext cx="5836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8640"/>
            <a:ext cx="889248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4000" dirty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8914" name="Picture 2" descr="https://arhivurokov.ru/multiurok/html/2017/08/31/s_59a8526fdbc2c/img8.jpg"/>
          <p:cNvPicPr>
            <a:picLocks noChangeAspect="1" noChangeArrowheads="1"/>
          </p:cNvPicPr>
          <p:nvPr/>
        </p:nvPicPr>
        <p:blipFill>
          <a:blip r:embed="rId3" cstate="print"/>
          <a:srcRect l="28349" t="47249" r="22039" b="7076"/>
          <a:stretch>
            <a:fillRect/>
          </a:stretch>
        </p:blipFill>
        <p:spPr bwMode="auto">
          <a:xfrm>
            <a:off x="1979712" y="3068960"/>
            <a:ext cx="3024336" cy="2088232"/>
          </a:xfrm>
          <a:prstGeom prst="rect">
            <a:avLst/>
          </a:prstGeom>
          <a:noFill/>
        </p:spPr>
      </p:pic>
      <p:pic>
        <p:nvPicPr>
          <p:cNvPr id="38916" name="Picture 4" descr="https://fs00.infourok.ru/images/doc/182/209112/img3.jpg"/>
          <p:cNvPicPr>
            <a:picLocks noChangeAspect="1" noChangeArrowheads="1"/>
          </p:cNvPicPr>
          <p:nvPr/>
        </p:nvPicPr>
        <p:blipFill>
          <a:blip r:embed="rId4" cstate="print"/>
          <a:srcRect l="2624" t="20287" r="53276" b="20914"/>
          <a:stretch>
            <a:fillRect/>
          </a:stretch>
        </p:blipFill>
        <p:spPr bwMode="auto">
          <a:xfrm>
            <a:off x="5111552" y="2204864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ds04.infourok.ru/uploads/ex/0d12/0004db89-83b989d1/hello_html_49be1341.png"/>
          <p:cNvPicPr>
            <a:picLocks noChangeAspect="1" noChangeArrowheads="1"/>
          </p:cNvPicPr>
          <p:nvPr/>
        </p:nvPicPr>
        <p:blipFill>
          <a:blip r:embed="rId2" cstate="print"/>
          <a:srcRect l="1607" t="8033" b="7625"/>
          <a:stretch>
            <a:fillRect/>
          </a:stretch>
        </p:blipFill>
        <p:spPr bwMode="auto">
          <a:xfrm>
            <a:off x="0" y="-94619"/>
            <a:ext cx="9612560" cy="6952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6840760" cy="5013176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</a:t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</a:t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                           </a:t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4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Каждый ребенок обязан</a:t>
            </a:r>
            <a:br>
              <a:rPr lang="ru-RU" sz="4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соблюдать выполнение трудовых обязанностей, если осуществляется работа по трудовому договору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8498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3691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04664"/>
            <a:ext cx="5836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8640"/>
            <a:ext cx="889248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4000" dirty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62" name="Picture 2" descr="http://900igr.net/up/datas/120203/003.jpg"/>
          <p:cNvPicPr>
            <a:picLocks noChangeAspect="1" noChangeArrowheads="1"/>
          </p:cNvPicPr>
          <p:nvPr/>
        </p:nvPicPr>
        <p:blipFill>
          <a:blip r:embed="rId3" cstate="print"/>
          <a:srcRect l="15350" t="65099" r="24800"/>
          <a:stretch>
            <a:fillRect/>
          </a:stretch>
        </p:blipFill>
        <p:spPr bwMode="auto">
          <a:xfrm>
            <a:off x="755576" y="4005064"/>
            <a:ext cx="5472608" cy="2393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0-tub-ru.yandex.net/i?id=42bee3861fce1afd60e8744b0f8ab478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424936" cy="46300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784887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Нет прав без обязанностей, нет обязанностей без прав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3.infourok.ru/uploads/ex/0940/0001ddff-7c315e18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252520" cy="980728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</a:t>
            </a: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ЧТО ТАКОЕ ПРАВА? </a:t>
            </a:r>
            <a:b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ЧТО ТАКОЕ ОБЯЗАННОСТИ?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4433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70892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6843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Права ребёнка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— свод прав детей, зафиксированный в международных документах по правам ребёнка. Согласно Конвенции о правах ребёнка, ребёнок — это лицо, не достигшее 18 лет. Государство взяло на себя обязательство защищать детей, поэтому они имеют такие же права, как и взрослые.</a:t>
            </a: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sz="2800" dirty="0" smtClean="0">
              <a:latin typeface="Times New Roman" panose="02020603050405020304" pitchFamily="18" charset="0"/>
            </a:endParaRP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Обязанность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-то, что подлежит безусловному</a:t>
            </a: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выполнению кем-либо.   </a:t>
            </a: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Обязанность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круг действий, возложенных на кого-нибудь и безусловных для выполнения.</a:t>
            </a:r>
          </a:p>
          <a:p>
            <a:pPr marL="503238" indent="-431800" algn="just">
              <a:buClr>
                <a:srgbClr val="99284C"/>
              </a:buClr>
              <a:buSzPct val="7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Обязанность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— долг.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playcast.ru/uploads/2018/02/13/2462163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727" cy="68577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252520" cy="980728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4433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70892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05064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 является первым и основным международно-правовым документом, в котором права ребенка рассматривались на уровне международного права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images.myshared.ru/6/741814/slide_11.jpg"/>
          <p:cNvPicPr>
            <a:picLocks noChangeAspect="1" noChangeArrowheads="1"/>
          </p:cNvPicPr>
          <p:nvPr/>
        </p:nvPicPr>
        <p:blipFill>
          <a:blip r:embed="rId3" cstate="print"/>
          <a:srcRect l="6300" t="5250" r="48025" b="13901"/>
          <a:stretch>
            <a:fillRect/>
          </a:stretch>
        </p:blipFill>
        <p:spPr bwMode="auto">
          <a:xfrm>
            <a:off x="827584" y="836712"/>
            <a:ext cx="2376264" cy="3154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252520" cy="980728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4433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3691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</p:txBody>
      </p:sp>
      <p:pic>
        <p:nvPicPr>
          <p:cNvPr id="19458" name="Picture 2" descr="https://promoplus.md/wp-content/uploads/2014/12/Kids-Worship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59633" y="404664"/>
            <a:ext cx="5836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260648"/>
            <a:ext cx="80283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Ребенок</a:t>
            </a:r>
            <a:r>
              <a:rPr lang="ru-RU" sz="2800" b="1" dirty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имеет право </a:t>
            </a:r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жизнь</a:t>
            </a:r>
            <a:endParaRPr lang="ru-RU" sz="3200" dirty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2690336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имею право жить и воспитываться в семье, со своими родителями, которые должны заботиться о моем воспитании, обучении, развитии</a:t>
            </a:r>
            <a:endParaRPr lang="ru-RU" sz="3200" dirty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елена\Desktop\2018_11_20\справка.jpg"/>
          <p:cNvPicPr>
            <a:picLocks noChangeAspect="1" noChangeArrowheads="1"/>
          </p:cNvPicPr>
          <p:nvPr/>
        </p:nvPicPr>
        <p:blipFill>
          <a:blip r:embed="rId3" cstate="print"/>
          <a:srcRect l="20351" t="10721" r="24191" b="51455"/>
          <a:stretch>
            <a:fillRect/>
          </a:stretch>
        </p:blipFill>
        <p:spPr bwMode="auto">
          <a:xfrm>
            <a:off x="2123728" y="764704"/>
            <a:ext cx="3096344" cy="1872208"/>
          </a:xfrm>
          <a:prstGeom prst="rect">
            <a:avLst/>
          </a:prstGeom>
          <a:noFill/>
        </p:spPr>
      </p:pic>
      <p:pic>
        <p:nvPicPr>
          <p:cNvPr id="1030" name="Picture 6" descr="https://i.mycdn.me/image?id=560634890309&amp;t=3&amp;plc=WEB&amp;tkn=*TUE1YNB83RHEoaajCgHh_YfXVcI"/>
          <p:cNvPicPr>
            <a:picLocks noChangeAspect="1" noChangeArrowheads="1"/>
          </p:cNvPicPr>
          <p:nvPr/>
        </p:nvPicPr>
        <p:blipFill>
          <a:blip r:embed="rId4" cstate="print"/>
          <a:srcRect l="14437" t="14155" r="19939" b="17314"/>
          <a:stretch>
            <a:fillRect/>
          </a:stretch>
        </p:blipFill>
        <p:spPr bwMode="auto">
          <a:xfrm>
            <a:off x="6372200" y="3284985"/>
            <a:ext cx="237890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3.infourok.ru/uploads/ex/0940/0001ddff-7c315e18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252520" cy="980728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228536"/>
            <a:ext cx="8712968" cy="92054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имею право на защиту своих прав и интересов</a:t>
            </a:r>
            <a:endParaRPr lang="ru-RU" sz="3200" dirty="0" smtClean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24433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3691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3" y="404664"/>
            <a:ext cx="5836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60648"/>
            <a:ext cx="9144000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имею право свободно выражать свои взгляды по всем вопросам, которые касаются меня, отношений в семье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sz="4000" dirty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2" descr="http://900igr.net/up/datas/133567/006.jpg"/>
          <p:cNvPicPr>
            <a:picLocks noChangeAspect="1" noChangeArrowheads="1"/>
          </p:cNvPicPr>
          <p:nvPr/>
        </p:nvPicPr>
        <p:blipFill>
          <a:blip r:embed="rId3" cstate="print"/>
          <a:srcRect t="39900" r="51963" b="8651"/>
          <a:stretch>
            <a:fillRect/>
          </a:stretch>
        </p:blipFill>
        <p:spPr bwMode="auto">
          <a:xfrm>
            <a:off x="2771800" y="3933056"/>
            <a:ext cx="2952328" cy="2371543"/>
          </a:xfrm>
          <a:prstGeom prst="rect">
            <a:avLst/>
          </a:prstGeom>
          <a:noFill/>
        </p:spPr>
      </p:pic>
      <p:pic>
        <p:nvPicPr>
          <p:cNvPr id="18436" name="Picture 4" descr="https://i.mycdn.me/image?id=558630506309&amp;t=52&amp;plc=WEB&amp;tkn=*p13VI-pRNDMU77J6wlhCi0khB50"/>
          <p:cNvPicPr>
            <a:picLocks noChangeAspect="1" noChangeArrowheads="1"/>
          </p:cNvPicPr>
          <p:nvPr/>
        </p:nvPicPr>
        <p:blipFill>
          <a:blip r:embed="rId4" cstate="print"/>
          <a:srcRect t="23109"/>
          <a:stretch>
            <a:fillRect/>
          </a:stretch>
        </p:blipFill>
        <p:spPr bwMode="auto">
          <a:xfrm>
            <a:off x="3131840" y="1628800"/>
            <a:ext cx="2181225" cy="1677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3.infourok.ru/uploads/ex/0940/0001ddff-7c315e18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252520" cy="980728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73016"/>
            <a:ext cx="8143056" cy="140812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Ребенок</a:t>
            </a:r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лишенный родителей, имеет право на защиту и помощь  государства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4433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3691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3" y="404664"/>
            <a:ext cx="5836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60648"/>
            <a:ext cx="882047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имею право на свободу  мысли, совести и религии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4000" dirty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09" name="Picture 1" descr="C:\Users\елена\Desktop\фото\100PHOTO\SAM_1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052736"/>
            <a:ext cx="3312368" cy="2484276"/>
          </a:xfrm>
          <a:prstGeom prst="rect">
            <a:avLst/>
          </a:prstGeom>
          <a:noFill/>
        </p:spPr>
      </p:pic>
      <p:pic>
        <p:nvPicPr>
          <p:cNvPr id="12" name="Picture 4" descr="http://900igr.net/up/datas/174300/019.jpg"/>
          <p:cNvPicPr>
            <a:picLocks noChangeAspect="1" noChangeArrowheads="1"/>
          </p:cNvPicPr>
          <p:nvPr/>
        </p:nvPicPr>
        <p:blipFill>
          <a:blip r:embed="rId4" cstate="print"/>
          <a:srcRect l="31500" t="50399" r="2351" b="11801"/>
          <a:stretch>
            <a:fillRect/>
          </a:stretch>
        </p:blipFill>
        <p:spPr bwMode="auto">
          <a:xfrm>
            <a:off x="1979712" y="4581128"/>
            <a:ext cx="4968552" cy="2129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promoplus.md/wp-content/uploads/2014/12/Kids-Worship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252520" cy="980728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6984448" cy="1728192"/>
          </a:xfrm>
        </p:spPr>
        <p:txBody>
          <a:bodyPr/>
          <a:lstStyle/>
          <a:p>
            <a:pPr algn="l"/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имею право на охрану</a:t>
            </a:r>
          </a:p>
          <a:p>
            <a:pPr algn="l"/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здоровья и медицинское  </a:t>
            </a:r>
          </a:p>
          <a:p>
            <a:pPr algn="l"/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обслуживание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4433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3691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3" y="404664"/>
            <a:ext cx="5836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88640"/>
            <a:ext cx="81724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 </a:t>
            </a:r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имею право на полноценный</a:t>
            </a:r>
          </a:p>
          <a:p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уровень жизни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4000" dirty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1" name="Picture 1" descr="C:\Users\елена\Desktop\НАСТЯ\2018_11_20\справка.jpg"/>
          <p:cNvPicPr>
            <a:picLocks noChangeAspect="1" noChangeArrowheads="1"/>
          </p:cNvPicPr>
          <p:nvPr/>
        </p:nvPicPr>
        <p:blipFill>
          <a:blip r:embed="rId3" cstate="print"/>
          <a:srcRect l="1422" t="11608" r="28747" b="3633"/>
          <a:stretch>
            <a:fillRect/>
          </a:stretch>
        </p:blipFill>
        <p:spPr bwMode="auto">
          <a:xfrm>
            <a:off x="5796136" y="908720"/>
            <a:ext cx="217374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parazitoved.ru/wp-content/uploads/2016/11/toksoplazmoz-u-detey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509120"/>
            <a:ext cx="2664296" cy="178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C:\Users\елена\Desktop\НАСТЯ\2018_11_20\справка_0002.jpg"/>
          <p:cNvPicPr>
            <a:picLocks noChangeAspect="1" noChangeArrowheads="1"/>
          </p:cNvPicPr>
          <p:nvPr/>
        </p:nvPicPr>
        <p:blipFill>
          <a:blip r:embed="rId5" cstate="print"/>
          <a:srcRect l="23689" r="17112" b="28441"/>
          <a:stretch>
            <a:fillRect/>
          </a:stretch>
        </p:blipFill>
        <p:spPr bwMode="auto">
          <a:xfrm>
            <a:off x="2051720" y="1124744"/>
            <a:ext cx="2592288" cy="2868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ds03.infourok.ru/uploads/ex/0940/0001ddff-7c315e18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252520" cy="980728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имею право на защиту от  эксплуатации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4433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3691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3" y="404664"/>
            <a:ext cx="5836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88640"/>
            <a:ext cx="882047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имею право на образование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4000" dirty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https://i.mycdn.me/image?id=388559179589&amp;t=52&amp;plc=WEB&amp;ts=00010001&amp;tkn=*m9FO9nmvRZGXOlEZCjUaexq-yy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2325241" cy="23252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2" descr="F:\Фото ИЗО\P1000911.JPG"/>
          <p:cNvPicPr>
            <a:picLocks noChangeAspect="1" noChangeArrowheads="1"/>
          </p:cNvPicPr>
          <p:nvPr/>
        </p:nvPicPr>
        <p:blipFill>
          <a:blip r:embed="rId4" cstate="print"/>
          <a:srcRect l="6169" t="1948" r="16396"/>
          <a:stretch>
            <a:fillRect/>
          </a:stretch>
        </p:blipFill>
        <p:spPr bwMode="auto">
          <a:xfrm>
            <a:off x="4139952" y="773746"/>
            <a:ext cx="2664296" cy="2329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2" descr="http://images.myshared.ru/28/1303462/slide_18.jpg"/>
          <p:cNvPicPr>
            <a:picLocks noChangeAspect="1" noChangeArrowheads="1"/>
          </p:cNvPicPr>
          <p:nvPr/>
        </p:nvPicPr>
        <p:blipFill>
          <a:blip r:embed="rId5" cstate="print"/>
          <a:srcRect l="18900" t="35280" r="16841" b="13061"/>
          <a:stretch>
            <a:fillRect/>
          </a:stretch>
        </p:blipFill>
        <p:spPr bwMode="auto">
          <a:xfrm>
            <a:off x="1979712" y="4077072"/>
            <a:ext cx="3744416" cy="2257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ds03.infourok.ru/uploads/ex/0940/0001ddff-7c315e18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252520" cy="980728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   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7854696" cy="15521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Ребенок</a:t>
            </a:r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неполноценный в физическом или умственном отношении, имеет право на особую заботу и предоставление особых условий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4433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3691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 smtClean="0">
              <a:latin typeface="Times New Roman" panose="02020603050405020304" pitchFamily="18" charset="0"/>
            </a:endParaRPr>
          </a:p>
          <a:p>
            <a:pPr algn="r"/>
            <a:endParaRPr lang="ru-RU" altLang="ru-RU" b="1" u="sng" dirty="0"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3" y="404664"/>
            <a:ext cx="5836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88640"/>
            <a:ext cx="882047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</a:t>
            </a:r>
            <a:r>
              <a:rPr lang="ru-RU" sz="28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имею право на отдых  и развлечения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endParaRPr lang="ru-RU" sz="4000" dirty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2" descr="F:\DCIM\100PHOTO\SAM_1654.JPG"/>
          <p:cNvPicPr>
            <a:picLocks noChangeAspect="1" noChangeArrowheads="1"/>
          </p:cNvPicPr>
          <p:nvPr/>
        </p:nvPicPr>
        <p:blipFill>
          <a:blip r:embed="rId3" cstate="print"/>
          <a:srcRect l="9953" r="5991"/>
          <a:stretch>
            <a:fillRect/>
          </a:stretch>
        </p:blipFill>
        <p:spPr bwMode="auto">
          <a:xfrm>
            <a:off x="899592" y="1124744"/>
            <a:ext cx="2376264" cy="2030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290" name="Picture 2" descr="https://i.mycdn.me/image?id=857056976709&amp;t=3&amp;plc=WEB&amp;tkn=*42ppUoCvVZHmxNejmyZsWlrRYss"/>
          <p:cNvPicPr>
            <a:picLocks noChangeAspect="1" noChangeArrowheads="1"/>
          </p:cNvPicPr>
          <p:nvPr/>
        </p:nvPicPr>
        <p:blipFill>
          <a:blip r:embed="rId4" cstate="print"/>
          <a:srcRect l="1987" t="27513" r="15565" b="25926"/>
          <a:stretch>
            <a:fillRect/>
          </a:stretch>
        </p:blipFill>
        <p:spPr bwMode="auto">
          <a:xfrm>
            <a:off x="4572000" y="1124744"/>
            <a:ext cx="2016224" cy="2137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4" descr="http://images.myshared.ru/6/551022/slide_20.jpg"/>
          <p:cNvPicPr>
            <a:picLocks noChangeAspect="1" noChangeArrowheads="1"/>
          </p:cNvPicPr>
          <p:nvPr/>
        </p:nvPicPr>
        <p:blipFill>
          <a:blip r:embed="rId5" cstate="print"/>
          <a:srcRect l="26403" t="20269" r="22391" b="19991"/>
          <a:stretch>
            <a:fillRect/>
          </a:stretch>
        </p:blipFill>
        <p:spPr bwMode="auto">
          <a:xfrm>
            <a:off x="3203848" y="4653136"/>
            <a:ext cx="2376264" cy="2079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298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      ЧТО ТАКОЕ ПРАВА?                                         ЧТО ТАКОЕ ОБЯЗАННОСТИ?</vt:lpstr>
      <vt:lpstr>      </vt:lpstr>
      <vt:lpstr>      </vt:lpstr>
      <vt:lpstr>      </vt:lpstr>
      <vt:lpstr>      </vt:lpstr>
      <vt:lpstr>      </vt:lpstr>
      <vt:lpstr>      </vt:lpstr>
      <vt:lpstr>      </vt:lpstr>
      <vt:lpstr>                       Обязанности детей       в Конституции РФ     </vt:lpstr>
      <vt:lpstr>                                                         Каждый ребенок обязан получить основное общее образование    </vt:lpstr>
      <vt:lpstr>                                                             Каждый ребенок обязан соблюдать устав образовательного учреждения       </vt:lpstr>
      <vt:lpstr>                                                         Каждый ребенок обязан соблюдать правила поведения    </vt:lpstr>
      <vt:lpstr>                                                             Каждый ребенок обязан соблюдать выполнение трудовых обязанностей, если осуществляется работа по трудовому договору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Ольга</cp:lastModifiedBy>
  <cp:revision>36</cp:revision>
  <dcterms:created xsi:type="dcterms:W3CDTF">2018-11-19T15:49:55Z</dcterms:created>
  <dcterms:modified xsi:type="dcterms:W3CDTF">2018-12-02T10:31:58Z</dcterms:modified>
</cp:coreProperties>
</file>